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2" r:id="rId8"/>
    <p:sldId id="266" r:id="rId9"/>
    <p:sldId id="267" r:id="rId10"/>
    <p:sldId id="2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9.02.2020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Masajın kullanım alanları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Seda KARAMAN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7600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Son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58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MASAJIN ENDİKASYONLARI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tr-TR" dirty="0" err="1" smtClean="0"/>
              <a:t>Artrit</a:t>
            </a:r>
            <a:r>
              <a:rPr lang="tr-TR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tr-TR" dirty="0" err="1" smtClean="0"/>
              <a:t>Miyozit</a:t>
            </a:r>
            <a:r>
              <a:rPr lang="tr-TR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tr-TR" dirty="0" err="1" smtClean="0"/>
              <a:t>Fibrozit</a:t>
            </a:r>
            <a:r>
              <a:rPr lang="tr-TR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tr-TR" dirty="0" err="1" smtClean="0"/>
              <a:t>Bursit</a:t>
            </a:r>
            <a:r>
              <a:rPr lang="tr-TR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incinme </a:t>
            </a:r>
            <a:r>
              <a:rPr lang="tr-TR" dirty="0"/>
              <a:t>(</a:t>
            </a:r>
            <a:r>
              <a:rPr lang="tr-TR" dirty="0" err="1"/>
              <a:t>strain</a:t>
            </a:r>
            <a:r>
              <a:rPr lang="tr-TR" dirty="0"/>
              <a:t>) </a:t>
            </a:r>
            <a:endParaRPr lang="tr-TR" dirty="0" smtClean="0"/>
          </a:p>
          <a:p>
            <a:pPr>
              <a:lnSpc>
                <a:spcPct val="120000"/>
              </a:lnSpc>
            </a:pPr>
            <a:r>
              <a:rPr lang="tr-TR" dirty="0" smtClean="0"/>
              <a:t>Burkulma </a:t>
            </a:r>
            <a:r>
              <a:rPr lang="tr-TR" dirty="0"/>
              <a:t>(</a:t>
            </a:r>
            <a:r>
              <a:rPr lang="tr-TR" dirty="0" err="1"/>
              <a:t>sprain</a:t>
            </a:r>
            <a:r>
              <a:rPr lang="tr-TR" dirty="0"/>
              <a:t>) </a:t>
            </a:r>
            <a:endParaRPr lang="tr-TR" dirty="0" smtClean="0"/>
          </a:p>
          <a:p>
            <a:pPr>
              <a:lnSpc>
                <a:spcPct val="120000"/>
              </a:lnSpc>
            </a:pPr>
            <a:r>
              <a:rPr lang="tr-TR" dirty="0" smtClean="0"/>
              <a:t>Kas </a:t>
            </a:r>
            <a:r>
              <a:rPr lang="tr-TR" dirty="0"/>
              <a:t>krampları </a:t>
            </a:r>
            <a:endParaRPr lang="tr-TR" dirty="0" smtClean="0"/>
          </a:p>
          <a:p>
            <a:pPr>
              <a:lnSpc>
                <a:spcPct val="120000"/>
              </a:lnSpc>
            </a:pPr>
            <a:r>
              <a:rPr lang="tr-TR" dirty="0" err="1" smtClean="0"/>
              <a:t>Kontraktür</a:t>
            </a:r>
            <a:r>
              <a:rPr lang="tr-TR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tr-TR" dirty="0"/>
              <a:t>Y</a:t>
            </a:r>
            <a:r>
              <a:rPr lang="tr-TR" dirty="0" smtClean="0"/>
              <a:t>anıklar </a:t>
            </a:r>
          </a:p>
          <a:p>
            <a:pPr>
              <a:lnSpc>
                <a:spcPct val="120000"/>
              </a:lnSpc>
            </a:pPr>
            <a:r>
              <a:rPr lang="tr-TR" dirty="0" err="1" smtClean="0"/>
              <a:t>Amputasyon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tr-TR" dirty="0" err="1" smtClean="0"/>
              <a:t>Skar</a:t>
            </a:r>
            <a:r>
              <a:rPr lang="tr-TR" dirty="0" smtClean="0"/>
              <a:t> </a:t>
            </a:r>
            <a:r>
              <a:rPr lang="tr-TR" dirty="0"/>
              <a:t>dokusu ve </a:t>
            </a:r>
            <a:r>
              <a:rPr lang="tr-TR" dirty="0" err="1"/>
              <a:t>adhezyon</a:t>
            </a:r>
            <a:r>
              <a:rPr lang="tr-TR" dirty="0"/>
              <a:t> </a:t>
            </a:r>
            <a:endParaRPr lang="tr-TR" dirty="0" smtClean="0"/>
          </a:p>
          <a:p>
            <a:pPr>
              <a:lnSpc>
                <a:spcPct val="120000"/>
              </a:lnSpc>
            </a:pPr>
            <a:r>
              <a:rPr lang="tr-TR" dirty="0" err="1" smtClean="0"/>
              <a:t>Dekübit</a:t>
            </a:r>
            <a:r>
              <a:rPr lang="tr-TR" dirty="0" smtClean="0"/>
              <a:t> </a:t>
            </a:r>
            <a:r>
              <a:rPr lang="tr-TR" dirty="0"/>
              <a:t>ülserleri ve çevre dokular </a:t>
            </a:r>
            <a:endParaRPr lang="tr-TR" dirty="0" smtClean="0"/>
          </a:p>
          <a:p>
            <a:pPr>
              <a:lnSpc>
                <a:spcPct val="120000"/>
              </a:lnSpc>
            </a:pPr>
            <a:r>
              <a:rPr lang="tr-TR" dirty="0" smtClean="0"/>
              <a:t>Ortopedik </a:t>
            </a:r>
            <a:r>
              <a:rPr lang="tr-TR" dirty="0"/>
              <a:t>ve nörolojik durumlar </a:t>
            </a:r>
            <a:endParaRPr lang="tr-TR" dirty="0" smtClean="0"/>
          </a:p>
          <a:p>
            <a:pPr>
              <a:lnSpc>
                <a:spcPct val="120000"/>
              </a:lnSpc>
            </a:pPr>
            <a:r>
              <a:rPr lang="tr-TR" dirty="0" err="1" smtClean="0"/>
              <a:t>Fasiyal</a:t>
            </a:r>
            <a:r>
              <a:rPr lang="tr-TR" dirty="0" smtClean="0"/>
              <a:t> </a:t>
            </a:r>
            <a:r>
              <a:rPr lang="tr-TR" dirty="0"/>
              <a:t>paralizi </a:t>
            </a:r>
            <a:endParaRPr lang="tr-TR" dirty="0" smtClean="0"/>
          </a:p>
          <a:p>
            <a:pPr>
              <a:lnSpc>
                <a:spcPct val="120000"/>
              </a:lnSpc>
            </a:pPr>
            <a:r>
              <a:rPr lang="tr-TR" dirty="0" err="1" smtClean="0"/>
              <a:t>Insomnia</a:t>
            </a:r>
            <a:r>
              <a:rPr lang="tr-TR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Uzun </a:t>
            </a:r>
            <a:r>
              <a:rPr lang="tr-TR" dirty="0"/>
              <a:t>süreli yatak istirahati </a:t>
            </a:r>
            <a:endParaRPr lang="tr-TR" dirty="0" smtClean="0"/>
          </a:p>
          <a:p>
            <a:pPr>
              <a:lnSpc>
                <a:spcPct val="120000"/>
              </a:lnSpc>
            </a:pPr>
            <a:r>
              <a:rPr lang="tr-TR" dirty="0" smtClean="0"/>
              <a:t>Baş </a:t>
            </a:r>
            <a:r>
              <a:rPr lang="tr-TR" dirty="0"/>
              <a:t>ağrısı </a:t>
            </a:r>
            <a:endParaRPr lang="tr-TR" dirty="0" smtClean="0"/>
          </a:p>
          <a:p>
            <a:pPr>
              <a:lnSpc>
                <a:spcPct val="120000"/>
              </a:lnSpc>
            </a:pPr>
            <a:r>
              <a:rPr lang="tr-TR" dirty="0" err="1" smtClean="0"/>
              <a:t>Poliomyelit</a:t>
            </a:r>
            <a:r>
              <a:rPr lang="tr-TR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tr-TR" dirty="0" err="1" smtClean="0"/>
              <a:t>Tortikollis</a:t>
            </a:r>
            <a:r>
              <a:rPr lang="tr-TR" dirty="0" smtClean="0"/>
              <a:t>  </a:t>
            </a:r>
          </a:p>
          <a:p>
            <a:pPr marL="274320" lvl="1" indent="0">
              <a:lnSpc>
                <a:spcPct val="120000"/>
              </a:lnSpc>
              <a:buNone/>
            </a:pPr>
            <a:r>
              <a:rPr lang="tr-TR" dirty="0" smtClean="0"/>
              <a:t>– </a:t>
            </a:r>
            <a:r>
              <a:rPr lang="tr-TR" dirty="0"/>
              <a:t>boynun bir tarafa doğru </a:t>
            </a:r>
            <a:r>
              <a:rPr lang="tr-TR" dirty="0" smtClean="0"/>
              <a:t>eğilmesi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Astım </a:t>
            </a:r>
          </a:p>
          <a:p>
            <a:pPr>
              <a:lnSpc>
                <a:spcPct val="120000"/>
              </a:lnSpc>
            </a:pPr>
            <a:r>
              <a:rPr lang="tr-TR" dirty="0" err="1" smtClean="0"/>
              <a:t>Konstipasyon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679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MASAJIN ENDİKASYONLARI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Ağrı tedavisinde </a:t>
            </a:r>
          </a:p>
          <a:p>
            <a:r>
              <a:rPr lang="tr-TR" dirty="0" smtClean="0"/>
              <a:t>Kas-iskelet sistemi hastalıkları</a:t>
            </a:r>
          </a:p>
          <a:p>
            <a:pPr lvl="1"/>
            <a:r>
              <a:rPr lang="tr-TR" dirty="0" err="1" smtClean="0"/>
              <a:t>Osteoartrit</a:t>
            </a:r>
            <a:endParaRPr lang="tr-TR" dirty="0" smtClean="0"/>
          </a:p>
          <a:p>
            <a:pPr lvl="1"/>
            <a:r>
              <a:rPr lang="tr-TR" dirty="0" err="1" smtClean="0"/>
              <a:t>Romatoit</a:t>
            </a:r>
            <a:r>
              <a:rPr lang="tr-TR" dirty="0" smtClean="0"/>
              <a:t> </a:t>
            </a:r>
            <a:r>
              <a:rPr lang="tr-TR" dirty="0" err="1" smtClean="0"/>
              <a:t>artrit</a:t>
            </a:r>
            <a:endParaRPr lang="tr-TR" dirty="0" smtClean="0"/>
          </a:p>
          <a:p>
            <a:pPr lvl="1"/>
            <a:r>
              <a:rPr lang="tr-TR" dirty="0" smtClean="0"/>
              <a:t>Boyun ağrıları</a:t>
            </a:r>
          </a:p>
          <a:p>
            <a:pPr lvl="1"/>
            <a:r>
              <a:rPr lang="tr-TR" dirty="0" smtClean="0"/>
              <a:t>Bel ağrıları</a:t>
            </a:r>
          </a:p>
          <a:p>
            <a:pPr lvl="1"/>
            <a:r>
              <a:rPr lang="tr-TR" dirty="0" err="1" smtClean="0"/>
              <a:t>Fibromyalji</a:t>
            </a:r>
            <a:endParaRPr lang="tr-TR" dirty="0" smtClean="0"/>
          </a:p>
          <a:p>
            <a:pPr lvl="1"/>
            <a:r>
              <a:rPr lang="tr-TR" dirty="0" smtClean="0"/>
              <a:t>Baş ağrıları</a:t>
            </a:r>
          </a:p>
          <a:p>
            <a:pPr lvl="1"/>
            <a:r>
              <a:rPr lang="tr-TR" dirty="0" smtClean="0"/>
              <a:t>Cerrahi sonrası ağrı</a:t>
            </a:r>
          </a:p>
          <a:p>
            <a:pPr lvl="1"/>
            <a:r>
              <a:rPr lang="tr-TR" dirty="0" err="1" smtClean="0"/>
              <a:t>Obstetrik</a:t>
            </a:r>
            <a:r>
              <a:rPr lang="tr-TR" dirty="0" smtClean="0"/>
              <a:t> ve jinekolojik ağrı (</a:t>
            </a:r>
            <a:r>
              <a:rPr lang="tr-TR" dirty="0" err="1" smtClean="0"/>
              <a:t>pelvik</a:t>
            </a:r>
            <a:r>
              <a:rPr lang="tr-TR" dirty="0" smtClean="0"/>
              <a:t> ağrı)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30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MASAJIN ENDİKASYONLARI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Stres ve </a:t>
            </a:r>
            <a:r>
              <a:rPr lang="tr-TR" dirty="0" err="1" smtClean="0"/>
              <a:t>anksiyete</a:t>
            </a:r>
            <a:r>
              <a:rPr lang="tr-TR" dirty="0" smtClean="0"/>
              <a:t> tedavisi</a:t>
            </a:r>
          </a:p>
          <a:p>
            <a:r>
              <a:rPr lang="tr-TR" dirty="0" err="1" smtClean="0"/>
              <a:t>İmmün</a:t>
            </a:r>
            <a:r>
              <a:rPr lang="tr-TR" dirty="0" smtClean="0"/>
              <a:t> hastalıklar</a:t>
            </a:r>
          </a:p>
          <a:p>
            <a:pPr lvl="1"/>
            <a:r>
              <a:rPr lang="tr-TR" dirty="0" smtClean="0"/>
              <a:t>Kanser</a:t>
            </a:r>
          </a:p>
          <a:p>
            <a:pPr lvl="2"/>
            <a:r>
              <a:rPr lang="tr-TR" dirty="0" err="1" smtClean="0"/>
              <a:t>Anksiyete</a:t>
            </a:r>
            <a:r>
              <a:rPr lang="tr-TR" dirty="0" smtClean="0"/>
              <a:t>, ağrı, kemoterapiye bağlı bulantı, uykusuzluk ve yorgunluk tedavisinde</a:t>
            </a:r>
          </a:p>
          <a:p>
            <a:pPr lvl="1"/>
            <a:r>
              <a:rPr lang="tr-TR" dirty="0" smtClean="0"/>
              <a:t>HIV hastalığı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116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MASAJIN KONTRAENDİKASYONLARI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dirty="0" smtClean="0"/>
              <a:t>Doku </a:t>
            </a:r>
            <a:r>
              <a:rPr lang="tr-TR" dirty="0" err="1"/>
              <a:t>inflamasyonu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Akut </a:t>
            </a:r>
            <a:r>
              <a:rPr lang="tr-TR" dirty="0"/>
              <a:t>yaralanmaların erken safhası (açık yara, yanık, soğuk yanığı, deride su toplanması) </a:t>
            </a:r>
            <a:endParaRPr lang="tr-TR" dirty="0" smtClean="0"/>
          </a:p>
          <a:p>
            <a:r>
              <a:rPr lang="tr-TR" dirty="0" smtClean="0"/>
              <a:t>Kemiklerde</a:t>
            </a:r>
            <a:r>
              <a:rPr lang="tr-TR" dirty="0"/>
              <a:t>, eklemlerde ve kaslarda ağrı varsa </a:t>
            </a:r>
            <a:endParaRPr lang="tr-TR" dirty="0" smtClean="0"/>
          </a:p>
          <a:p>
            <a:r>
              <a:rPr lang="tr-TR" dirty="0" err="1" smtClean="0"/>
              <a:t>Periostitis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Rheumatoid</a:t>
            </a:r>
            <a:r>
              <a:rPr lang="tr-TR" dirty="0" smtClean="0"/>
              <a:t> </a:t>
            </a:r>
            <a:r>
              <a:rPr lang="tr-TR" dirty="0" err="1"/>
              <a:t>artrit</a:t>
            </a:r>
            <a:r>
              <a:rPr lang="tr-TR" dirty="0"/>
              <a:t> ve gut </a:t>
            </a:r>
            <a:r>
              <a:rPr lang="tr-TR" dirty="0" err="1"/>
              <a:t>hastağı</a:t>
            </a:r>
            <a:r>
              <a:rPr lang="tr-TR" dirty="0"/>
              <a:t> olanlarda akut fazda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5498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MASAJIN KONTRAENDİKASYONLARI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dirty="0" err="1" smtClean="0"/>
              <a:t>Bursitisin</a:t>
            </a:r>
            <a:r>
              <a:rPr lang="tr-TR" dirty="0" smtClean="0"/>
              <a:t> </a:t>
            </a:r>
            <a:r>
              <a:rPr lang="tr-TR" dirty="0"/>
              <a:t>akut fazında </a:t>
            </a:r>
            <a:endParaRPr lang="tr-TR" dirty="0" smtClean="0"/>
          </a:p>
          <a:p>
            <a:r>
              <a:rPr lang="tr-TR" dirty="0" err="1" smtClean="0"/>
              <a:t>Myositis</a:t>
            </a:r>
            <a:r>
              <a:rPr lang="tr-TR" dirty="0" smtClean="0"/>
              <a:t> </a:t>
            </a:r>
            <a:r>
              <a:rPr lang="tr-TR" dirty="0" err="1"/>
              <a:t>ossifikans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İleri </a:t>
            </a:r>
            <a:r>
              <a:rPr lang="tr-TR" dirty="0"/>
              <a:t>derecede diyabetik (şeker hastası) olanlarda </a:t>
            </a:r>
            <a:endParaRPr lang="tr-TR" dirty="0" smtClean="0"/>
          </a:p>
          <a:p>
            <a:r>
              <a:rPr lang="tr-TR" dirty="0" smtClean="0"/>
              <a:t>Yakın </a:t>
            </a:r>
            <a:r>
              <a:rPr lang="tr-TR" dirty="0"/>
              <a:t>zamanda kalp krizi geçirmiş veya yüksek tansiyonlu kalp problemli kişilerde  </a:t>
            </a:r>
            <a:endParaRPr lang="tr-TR" dirty="0" smtClean="0"/>
          </a:p>
          <a:p>
            <a:r>
              <a:rPr lang="tr-TR" dirty="0" smtClean="0"/>
              <a:t>Fiziksel </a:t>
            </a:r>
            <a:r>
              <a:rPr lang="tr-TR" dirty="0"/>
              <a:t>olarak kendisini iyi hissetmeyen kişilere </a:t>
            </a:r>
          </a:p>
        </p:txBody>
      </p:sp>
    </p:spTree>
    <p:extLst>
      <p:ext uri="{BB962C8B-B14F-4D97-AF65-F5344CB8AC3E}">
        <p14:creationId xmlns:p14="http://schemas.microsoft.com/office/powerpoint/2010/main" val="1374818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MASAJIN KONTRAENDİKASYONLARI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dirty="0" smtClean="0"/>
              <a:t>Hemofili</a:t>
            </a:r>
            <a:r>
              <a:rPr lang="tr-TR" dirty="0"/>
              <a:t>, </a:t>
            </a:r>
            <a:r>
              <a:rPr lang="tr-TR" dirty="0" err="1"/>
              <a:t>Venöz</a:t>
            </a:r>
            <a:r>
              <a:rPr lang="tr-TR" dirty="0"/>
              <a:t> </a:t>
            </a:r>
            <a:r>
              <a:rPr lang="tr-TR" dirty="0" err="1"/>
              <a:t>trombozis</a:t>
            </a:r>
            <a:r>
              <a:rPr lang="tr-TR" dirty="0"/>
              <a:t>,  Flebit,  </a:t>
            </a:r>
            <a:endParaRPr lang="tr-TR" dirty="0" smtClean="0"/>
          </a:p>
          <a:p>
            <a:r>
              <a:rPr lang="tr-TR" dirty="0" smtClean="0"/>
              <a:t>Yumuşak </a:t>
            </a:r>
            <a:r>
              <a:rPr lang="tr-TR" dirty="0"/>
              <a:t>doku nakli </a:t>
            </a:r>
            <a:endParaRPr lang="tr-TR" dirty="0" smtClean="0"/>
          </a:p>
          <a:p>
            <a:r>
              <a:rPr lang="tr-TR" dirty="0" smtClean="0"/>
              <a:t>Kanserli </a:t>
            </a:r>
            <a:r>
              <a:rPr lang="tr-TR" dirty="0"/>
              <a:t>doku ve tümörler  </a:t>
            </a:r>
            <a:endParaRPr lang="tr-TR" dirty="0" smtClean="0"/>
          </a:p>
          <a:p>
            <a:r>
              <a:rPr lang="tr-TR" dirty="0" smtClean="0"/>
              <a:t>Gebelik</a:t>
            </a:r>
            <a:r>
              <a:rPr lang="tr-TR" dirty="0"/>
              <a:t>, büyük fıtıklar  veya  karın zarı iltihabı, apandisit olasılığında karın masajı </a:t>
            </a:r>
            <a:endParaRPr lang="tr-TR" dirty="0" smtClean="0"/>
          </a:p>
          <a:p>
            <a:r>
              <a:rPr lang="tr-TR" dirty="0" smtClean="0"/>
              <a:t>Yemekten </a:t>
            </a:r>
            <a:r>
              <a:rPr lang="tr-TR" dirty="0"/>
              <a:t>hemen sonra ve alkol almış kişilere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7256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MASAJIN KONTRAENDİKASYONLARI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dirty="0" smtClean="0"/>
              <a:t>Masaj </a:t>
            </a:r>
            <a:r>
              <a:rPr lang="tr-TR" dirty="0"/>
              <a:t>kişiyi rahatsız ediyorsa </a:t>
            </a:r>
            <a:endParaRPr lang="tr-TR" dirty="0" smtClean="0"/>
          </a:p>
          <a:p>
            <a:r>
              <a:rPr lang="tr-TR" dirty="0"/>
              <a:t>B</a:t>
            </a:r>
            <a:r>
              <a:rPr lang="tr-TR" dirty="0" smtClean="0"/>
              <a:t>azı </a:t>
            </a:r>
            <a:r>
              <a:rPr lang="tr-TR" dirty="0"/>
              <a:t>ödem tiplerinde (kalp ve böbrek hastalığı nedeniyle oluşan ödemler) </a:t>
            </a:r>
            <a:endParaRPr lang="tr-TR" dirty="0" smtClean="0"/>
          </a:p>
          <a:p>
            <a:r>
              <a:rPr lang="tr-TR" dirty="0" err="1" smtClean="0"/>
              <a:t>Bakteriyal</a:t>
            </a:r>
            <a:r>
              <a:rPr lang="tr-TR" dirty="0"/>
              <a:t>, </a:t>
            </a:r>
            <a:r>
              <a:rPr lang="tr-TR" dirty="0" err="1"/>
              <a:t>viral</a:t>
            </a:r>
            <a:r>
              <a:rPr lang="tr-TR" dirty="0"/>
              <a:t> ve mantar enfeksiyonları </a:t>
            </a:r>
            <a:endParaRPr lang="tr-TR" dirty="0" smtClean="0"/>
          </a:p>
          <a:p>
            <a:r>
              <a:rPr lang="tr-TR" dirty="0" err="1" smtClean="0"/>
              <a:t>Hipertermi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hipotermi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Kas </a:t>
            </a:r>
            <a:r>
              <a:rPr lang="tr-TR" dirty="0"/>
              <a:t>krampları (</a:t>
            </a:r>
            <a:r>
              <a:rPr lang="tr-TR" dirty="0" err="1"/>
              <a:t>hipotermi</a:t>
            </a:r>
            <a:r>
              <a:rPr lang="tr-TR" dirty="0"/>
              <a:t> ve </a:t>
            </a:r>
            <a:r>
              <a:rPr lang="tr-TR" dirty="0" err="1" smtClean="0"/>
              <a:t>hipertermi</a:t>
            </a:r>
            <a:r>
              <a:rPr lang="tr-TR" dirty="0" smtClean="0"/>
              <a:t> </a:t>
            </a:r>
            <a:r>
              <a:rPr lang="tr-TR" dirty="0"/>
              <a:t>koşullarında) </a:t>
            </a:r>
          </a:p>
        </p:txBody>
      </p:sp>
    </p:spTree>
    <p:extLst>
      <p:ext uri="{BB962C8B-B14F-4D97-AF65-F5344CB8AC3E}">
        <p14:creationId xmlns:p14="http://schemas.microsoft.com/office/powerpoint/2010/main" val="845069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Masajın Dikkatle Uygulanması Gereken Durumlar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İleri </a:t>
            </a:r>
            <a:r>
              <a:rPr lang="tr-TR" dirty="0"/>
              <a:t>derecede şeker hastası (diyabet) olan kişilerde tedbirli olunmalı, </a:t>
            </a:r>
            <a:endParaRPr lang="tr-TR" dirty="0" smtClean="0"/>
          </a:p>
          <a:p>
            <a:r>
              <a:rPr lang="tr-TR" dirty="0" smtClean="0"/>
              <a:t>Yakın </a:t>
            </a:r>
            <a:r>
              <a:rPr lang="tr-TR" dirty="0"/>
              <a:t>zamanda kalp krizi geçirmiş veya yüksek  tansiyonu olan kişilerde tedbirli olunmalı, </a:t>
            </a:r>
            <a:endParaRPr lang="tr-TR" dirty="0" smtClean="0"/>
          </a:p>
          <a:p>
            <a:r>
              <a:rPr lang="tr-TR" dirty="0" smtClean="0"/>
              <a:t>Hemofili </a:t>
            </a:r>
            <a:r>
              <a:rPr lang="tr-TR" dirty="0"/>
              <a:t>gibi kanama hastalığı olanlara  yalnızca hafif gevşeme masajı uygulanır, </a:t>
            </a:r>
            <a:endParaRPr lang="tr-TR" dirty="0" smtClean="0"/>
          </a:p>
          <a:p>
            <a:r>
              <a:rPr lang="tr-TR" dirty="0" smtClean="0"/>
              <a:t>Gebelik</a:t>
            </a:r>
            <a:r>
              <a:rPr lang="tr-TR" dirty="0"/>
              <a:t>, büyük fıtıklar söz konusu ise veya karın zarı iltihabı ve apandisit olasılığında karın masajı yapılmaz</a:t>
            </a:r>
            <a:r>
              <a:rPr lang="tr-TR" dirty="0" smtClean="0"/>
              <a:t>,</a:t>
            </a:r>
          </a:p>
          <a:p>
            <a:r>
              <a:rPr lang="tr-TR" dirty="0" smtClean="0"/>
              <a:t>Eğer </a:t>
            </a:r>
            <a:r>
              <a:rPr lang="tr-TR" dirty="0"/>
              <a:t>masaj kişiyi rahatsız ediyorsa ve  istemiyorsa yapılmamalıdır. </a:t>
            </a:r>
          </a:p>
        </p:txBody>
      </p:sp>
    </p:spTree>
    <p:extLst>
      <p:ext uri="{BB962C8B-B14F-4D97-AF65-F5344CB8AC3E}">
        <p14:creationId xmlns:p14="http://schemas.microsoft.com/office/powerpoint/2010/main" val="4260811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</TotalTime>
  <Words>320</Words>
  <Application>Microsoft Office PowerPoint</Application>
  <PresentationFormat>Ekran Gösterisi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Netlik</vt:lpstr>
      <vt:lpstr>Masajın kullanım alanları</vt:lpstr>
      <vt:lpstr>MASAJIN ENDİKASYONLARI</vt:lpstr>
      <vt:lpstr>MASAJIN ENDİKASYONLARI</vt:lpstr>
      <vt:lpstr>MASAJIN ENDİKASYONLARI</vt:lpstr>
      <vt:lpstr>MASAJIN KONTRAENDİKASYONLARI</vt:lpstr>
      <vt:lpstr>MASAJIN KONTRAENDİKASYONLARI</vt:lpstr>
      <vt:lpstr>MASAJIN KONTRAENDİKASYONLARI</vt:lpstr>
      <vt:lpstr>MASAJIN KONTRAENDİKASYONLARI</vt:lpstr>
      <vt:lpstr>Masajın Dikkatle Uygulanması Gereken Durumlar </vt:lpstr>
      <vt:lpstr>Son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Masajın kullanım alanları</dc:title>
  <dc:creator>Seda KARAMAN</dc:creator>
  <cp:lastModifiedBy>Seda KARAMAN</cp:lastModifiedBy>
  <cp:revision>6</cp:revision>
  <dcterms:created xsi:type="dcterms:W3CDTF">2020-02-09T14:47:15Z</dcterms:created>
  <dcterms:modified xsi:type="dcterms:W3CDTF">2020-02-09T17:25:09Z</dcterms:modified>
</cp:coreProperties>
</file>